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E29802A-F8FE-4F24-B5AE-B32BCE7E2708}" type="datetimeFigureOut">
              <a:rPr lang="ar-IQ" smtClean="0"/>
              <a:t>07/08/1438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CB456D0-A0BA-4C5C-ACB7-3A145241905E}"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29802A-F8FE-4F24-B5AE-B32BCE7E2708}" type="datetimeFigureOut">
              <a:rPr lang="ar-IQ" smtClean="0"/>
              <a:t>07/08/1438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CB456D0-A0BA-4C5C-ACB7-3A145241905E}"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29802A-F8FE-4F24-B5AE-B32BCE7E2708}" type="datetimeFigureOut">
              <a:rPr lang="ar-IQ" smtClean="0"/>
              <a:t>07/08/1438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CB456D0-A0BA-4C5C-ACB7-3A145241905E}"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29802A-F8FE-4F24-B5AE-B32BCE7E2708}" type="datetimeFigureOut">
              <a:rPr lang="ar-IQ" smtClean="0"/>
              <a:t>07/08/1438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CB456D0-A0BA-4C5C-ACB7-3A145241905E}"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E29802A-F8FE-4F24-B5AE-B32BCE7E2708}" type="datetimeFigureOut">
              <a:rPr lang="ar-IQ" smtClean="0"/>
              <a:t>07/08/1438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CB456D0-A0BA-4C5C-ACB7-3A145241905E}"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E29802A-F8FE-4F24-B5AE-B32BCE7E2708}" type="datetimeFigureOut">
              <a:rPr lang="ar-IQ" smtClean="0"/>
              <a:t>07/08/1438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CB456D0-A0BA-4C5C-ACB7-3A145241905E}"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E29802A-F8FE-4F24-B5AE-B32BCE7E2708}" type="datetimeFigureOut">
              <a:rPr lang="ar-IQ" smtClean="0"/>
              <a:t>07/08/1438</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8CB456D0-A0BA-4C5C-ACB7-3A145241905E}"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E29802A-F8FE-4F24-B5AE-B32BCE7E2708}" type="datetimeFigureOut">
              <a:rPr lang="ar-IQ" smtClean="0"/>
              <a:t>07/08/1438</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CB456D0-A0BA-4C5C-ACB7-3A145241905E}"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E29802A-F8FE-4F24-B5AE-B32BCE7E2708}" type="datetimeFigureOut">
              <a:rPr lang="ar-IQ" smtClean="0"/>
              <a:t>07/08/1438</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8CB456D0-A0BA-4C5C-ACB7-3A145241905E}"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E29802A-F8FE-4F24-B5AE-B32BCE7E2708}" type="datetimeFigureOut">
              <a:rPr lang="ar-IQ" smtClean="0"/>
              <a:t>07/08/1438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CB456D0-A0BA-4C5C-ACB7-3A145241905E}"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E29802A-F8FE-4F24-B5AE-B32BCE7E2708}" type="datetimeFigureOut">
              <a:rPr lang="ar-IQ" smtClean="0"/>
              <a:t>07/08/1438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CB456D0-A0BA-4C5C-ACB7-3A145241905E}"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E29802A-F8FE-4F24-B5AE-B32BCE7E2708}" type="datetimeFigureOut">
              <a:rPr lang="ar-IQ" smtClean="0"/>
              <a:t>07/08/1438</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CB456D0-A0BA-4C5C-ACB7-3A145241905E}"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b="1" dirty="0" smtClean="0"/>
              <a:t>“Crossing the Bar “ Alfred Lord Tennyson</a:t>
            </a:r>
            <a:endParaRPr lang="ar-IQ" b="1" dirty="0"/>
          </a:p>
        </p:txBody>
      </p:sp>
      <p:sp>
        <p:nvSpPr>
          <p:cNvPr id="3" name="عنوان فرعي 2"/>
          <p:cNvSpPr>
            <a:spLocks noGrp="1"/>
          </p:cNvSpPr>
          <p:nvPr>
            <p:ph type="subTitle" idx="1"/>
          </p:nvPr>
        </p:nvSpPr>
        <p:spPr/>
        <p:txBody>
          <a:bodyPr>
            <a:normAutofit/>
          </a:bodyPr>
          <a:lstStyle/>
          <a:p>
            <a:r>
              <a:rPr lang="en-US" sz="1600" dirty="0" smtClean="0"/>
              <a:t>The poem is written in quatrains ----- stanzas of 4 lines rhyming </a:t>
            </a:r>
            <a:r>
              <a:rPr lang="en-US" sz="1600" b="1" dirty="0" err="1" smtClean="0"/>
              <a:t>abab</a:t>
            </a:r>
            <a:r>
              <a:rPr lang="en-US" sz="1600" b="1" dirty="0" smtClean="0"/>
              <a:t> </a:t>
            </a:r>
            <a:r>
              <a:rPr lang="en-US" sz="1600" b="1" dirty="0" err="1" smtClean="0"/>
              <a:t>cdcd</a:t>
            </a:r>
            <a:r>
              <a:rPr lang="en-US" sz="1600" b="1" dirty="0" smtClean="0"/>
              <a:t> </a:t>
            </a:r>
            <a:r>
              <a:rPr lang="en-US" sz="1600" b="1" dirty="0" err="1" smtClean="0"/>
              <a:t>efef</a:t>
            </a:r>
            <a:r>
              <a:rPr lang="en-US" sz="1600" b="1" dirty="0" smtClean="0"/>
              <a:t>  </a:t>
            </a:r>
            <a:r>
              <a:rPr lang="en-US" sz="1600" b="1" dirty="0" err="1" smtClean="0"/>
              <a:t>gh</a:t>
            </a:r>
            <a:r>
              <a:rPr lang="en-US" sz="1600" b="1" dirty="0" smtClean="0"/>
              <a:t> </a:t>
            </a:r>
            <a:r>
              <a:rPr lang="en-US" sz="1600" b="1" dirty="0" err="1" smtClean="0"/>
              <a:t>gh</a:t>
            </a:r>
            <a:r>
              <a:rPr lang="en-US" sz="1600" b="1" dirty="0" smtClean="0"/>
              <a:t>. </a:t>
            </a:r>
            <a:endParaRPr lang="ar-IQ" sz="1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Analysis</a:t>
            </a:r>
            <a:endParaRPr lang="ar-IQ" dirty="0"/>
          </a:p>
        </p:txBody>
      </p:sp>
      <p:sp>
        <p:nvSpPr>
          <p:cNvPr id="3" name="عنصر نائب للمحتوى 2"/>
          <p:cNvSpPr>
            <a:spLocks noGrp="1"/>
          </p:cNvSpPr>
          <p:nvPr>
            <p:ph idx="1"/>
          </p:nvPr>
        </p:nvSpPr>
        <p:spPr/>
        <p:txBody>
          <a:bodyPr/>
          <a:lstStyle/>
          <a:p>
            <a:r>
              <a:rPr lang="en-US" dirty="0" smtClean="0"/>
              <a:t>Quatrain 1                                                          </a:t>
            </a:r>
          </a:p>
          <a:p>
            <a:r>
              <a:rPr lang="en-US" sz="1600" dirty="0" smtClean="0"/>
              <a:t>It is the sunset and the rise of the evening star . The speaker ( poet ) hears that he is being called ( by the angel of death ). He hopes that the ocean will not make the mournful sound of waves ( personification ) beating against a sand bar when he sets out to sea . The sand bar is used  metaphorically to describe the barrier between life and death .                                         </a:t>
            </a:r>
            <a:endParaRPr lang="ar-IQ"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Quatrain 2</a:t>
            </a:r>
            <a:endParaRPr lang="ar-IQ" dirty="0"/>
          </a:p>
        </p:txBody>
      </p:sp>
      <p:sp>
        <p:nvSpPr>
          <p:cNvPr id="3" name="عنصر نائب للمحتوى 2"/>
          <p:cNvSpPr>
            <a:spLocks noGrp="1"/>
          </p:cNvSpPr>
          <p:nvPr>
            <p:ph idx="1"/>
          </p:nvPr>
        </p:nvSpPr>
        <p:spPr/>
        <p:txBody>
          <a:bodyPr>
            <a:normAutofit/>
          </a:bodyPr>
          <a:lstStyle/>
          <a:p>
            <a:r>
              <a:rPr lang="en-US" sz="1600" dirty="0" smtClean="0"/>
              <a:t>The poet wishes for a tide that is so full that it contains neither sound nor foam and therefore seems asleep when all that has been carried from the boundless depths of the ocean comes back  to depths  .  The bountiful tide which has swollen so tremendously represents the fact that life can sometimes become overflowing with various activities which gradually come to a regression. However as the ship turns again home a top of the smooth tide , one’s life begins to regress somewhat . Just as tides which ebb and flow , man’s life progresses through stages which follow a pattern similar to ebbing and flowing.                                                           </a:t>
            </a:r>
            <a:endParaRPr lang="ar-IQ"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Quatrain 3</a:t>
            </a:r>
            <a:endParaRPr lang="ar-IQ" dirty="0"/>
          </a:p>
        </p:txBody>
      </p:sp>
      <p:sp>
        <p:nvSpPr>
          <p:cNvPr id="3" name="عنصر نائب للمحتوى 2"/>
          <p:cNvSpPr>
            <a:spLocks noGrp="1"/>
          </p:cNvSpPr>
          <p:nvPr>
            <p:ph idx="1"/>
          </p:nvPr>
        </p:nvSpPr>
        <p:spPr/>
        <p:txBody>
          <a:bodyPr>
            <a:normAutofit/>
          </a:bodyPr>
          <a:lstStyle/>
          <a:p>
            <a:r>
              <a:rPr lang="en-US" sz="1600" dirty="0" smtClean="0"/>
              <a:t>The constant progression from day to dusk to evening to twilight represents how each person gradually progresses through the stages of life ( symbolism ). The poet wishes to put out to </a:t>
            </a:r>
            <a:r>
              <a:rPr lang="ar-IQ" sz="1600" dirty="0" smtClean="0"/>
              <a:t> </a:t>
            </a:r>
            <a:r>
              <a:rPr lang="en-US" sz="1600" dirty="0" smtClean="0"/>
              <a:t>sea( death )  peacefully . He does not want his relatives and friends to cry for him after he dies.                                                                                                                                                          </a:t>
            </a:r>
            <a:endParaRPr lang="ar-IQ"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Quatrain 4</a:t>
            </a:r>
            <a:endParaRPr lang="ar-IQ" dirty="0"/>
          </a:p>
        </p:txBody>
      </p:sp>
      <p:sp>
        <p:nvSpPr>
          <p:cNvPr id="3" name="عنصر نائب للمحتوى 2"/>
          <p:cNvSpPr>
            <a:spLocks noGrp="1"/>
          </p:cNvSpPr>
          <p:nvPr>
            <p:ph idx="1"/>
          </p:nvPr>
        </p:nvSpPr>
        <p:spPr/>
        <p:txBody>
          <a:bodyPr>
            <a:normAutofit/>
          </a:bodyPr>
          <a:lstStyle/>
          <a:p>
            <a:r>
              <a:rPr lang="en-US" sz="1600" dirty="0" smtClean="0"/>
              <a:t>The poet announces the close of day and the evening bell which will be followed by darkness. He hopes that no one will cry when he departs because although he may be carried beyond the limits of time and space  , he retains the hope that he will look upon the face of his Pilot when he has crossed the bar .                                                                                                               </a:t>
            </a:r>
            <a:endParaRPr lang="ar-IQ" sz="16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335</Words>
  <Application>Microsoft Office PowerPoint</Application>
  <PresentationFormat>عرض على الشاشة (3:4)‏</PresentationFormat>
  <Paragraphs>11</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سمة Office</vt:lpstr>
      <vt:lpstr>“Crossing the Bar “ Alfred Lord Tennyson</vt:lpstr>
      <vt:lpstr>Analysis</vt:lpstr>
      <vt:lpstr>Quatrain 2</vt:lpstr>
      <vt:lpstr>Quatrain 3</vt:lpstr>
      <vt:lpstr>Quatrain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“Crossing the Bar “ Alfred Lord Tennyson</dc:title>
  <dc:creator>dijla 2014</dc:creator>
  <cp:lastModifiedBy>dijla 2014</cp:lastModifiedBy>
  <cp:revision>6</cp:revision>
  <dcterms:created xsi:type="dcterms:W3CDTF">2017-05-03T18:10:21Z</dcterms:created>
  <dcterms:modified xsi:type="dcterms:W3CDTF">2017-05-03T18:46:20Z</dcterms:modified>
</cp:coreProperties>
</file>